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-300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73268-C37F-46C7-97A9-92A89BB94CB7}" type="datetimeFigureOut">
              <a:rPr lang="en-US" smtClean="0"/>
              <a:t>3/20/2017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87948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73268-C37F-46C7-97A9-92A89BB94CB7}" type="datetimeFigureOut">
              <a:rPr lang="en-US" smtClean="0"/>
              <a:t>3/20/2017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8240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73268-C37F-46C7-97A9-92A89BB94CB7}" type="datetimeFigureOut">
              <a:rPr lang="en-US" smtClean="0"/>
              <a:t>3/20/2017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72660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73268-C37F-46C7-97A9-92A89BB94CB7}" type="datetimeFigureOut">
              <a:rPr lang="en-US" smtClean="0"/>
              <a:t>3/20/2017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52717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73268-C37F-46C7-97A9-92A89BB94CB7}" type="datetimeFigureOut">
              <a:rPr lang="en-US" smtClean="0"/>
              <a:t>3/20/2017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14113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73268-C37F-46C7-97A9-92A89BB94CB7}" type="datetimeFigureOut">
              <a:rPr lang="en-US" smtClean="0"/>
              <a:t>3/20/2017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9274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73268-C37F-46C7-97A9-92A89BB94CB7}" type="datetimeFigureOut">
              <a:rPr lang="en-US" smtClean="0"/>
              <a:t>3/20/2017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0374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73268-C37F-46C7-97A9-92A89BB94CB7}" type="datetimeFigureOut">
              <a:rPr lang="en-US" smtClean="0"/>
              <a:t>3/20/2017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78585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73268-C37F-46C7-97A9-92A89BB94CB7}" type="datetimeFigureOut">
              <a:rPr lang="en-US" smtClean="0"/>
              <a:t>3/20/2017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7104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2CA73268-C37F-46C7-97A9-92A89BB94CB7}" type="datetimeFigureOut">
              <a:rPr lang="en-US" smtClean="0"/>
              <a:t>3/20/2017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14328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73268-C37F-46C7-97A9-92A89BB94CB7}" type="datetimeFigureOut">
              <a:rPr lang="en-US" smtClean="0"/>
              <a:t>3/20/2017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2780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2CA73268-C37F-46C7-97A9-92A89BB94CB7}" type="datetimeFigureOut">
              <a:rPr lang="en-US" smtClean="0"/>
              <a:t>3/20/2017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4968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/>
              <a:t>PATENTS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</p:txBody>
      </p:sp>
    </p:spTree>
    <p:extLst>
      <p:ext uri="{BB962C8B-B14F-4D97-AF65-F5344CB8AC3E}">
        <p14:creationId xmlns:p14="http://schemas.microsoft.com/office/powerpoint/2010/main" val="27949790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What is a Patent?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-</a:t>
            </a:r>
            <a:r>
              <a:rPr lang="en-US" sz="3600" dirty="0"/>
              <a:t>The United States Patent and Trademark Office grants the inventor </a:t>
            </a:r>
            <a:r>
              <a:rPr lang="en-US" sz="3600" dirty="0" smtClean="0"/>
              <a:t>an intellectual property </a:t>
            </a:r>
            <a:r>
              <a:rPr lang="en-US" sz="3600" dirty="0"/>
              <a:t>right</a:t>
            </a:r>
          </a:p>
          <a:p>
            <a:r>
              <a:rPr lang="en-US" sz="3600" dirty="0" smtClean="0"/>
              <a:t>-Exclusive right to the invention</a:t>
            </a:r>
          </a:p>
          <a:p>
            <a:r>
              <a:rPr lang="en-US" sz="3600" dirty="0" smtClean="0"/>
              <a:t>-</a:t>
            </a:r>
            <a:r>
              <a:rPr lang="en-US" sz="3600" dirty="0"/>
              <a:t>Generally, the patent term is 20 years from the date the patent was filed</a:t>
            </a:r>
          </a:p>
        </p:txBody>
      </p:sp>
    </p:spTree>
    <p:extLst>
      <p:ext uri="{BB962C8B-B14F-4D97-AF65-F5344CB8AC3E}">
        <p14:creationId xmlns:p14="http://schemas.microsoft.com/office/powerpoint/2010/main" val="36472989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CRITERIA FOR PATENTING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3600" dirty="0"/>
              <a:t>Must be a product or process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600" dirty="0"/>
              <a:t>Cannot patent a mathematical formula or natural phenomenon</a:t>
            </a:r>
          </a:p>
        </p:txBody>
      </p:sp>
    </p:spTree>
    <p:extLst>
      <p:ext uri="{BB962C8B-B14F-4D97-AF65-F5344CB8AC3E}">
        <p14:creationId xmlns:p14="http://schemas.microsoft.com/office/powerpoint/2010/main" val="29007337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Three Criteria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3600" dirty="0"/>
              <a:t>Novel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600" dirty="0"/>
              <a:t>Utility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600" dirty="0"/>
              <a:t>Non-obvious</a:t>
            </a:r>
          </a:p>
        </p:txBody>
      </p:sp>
    </p:spTree>
    <p:extLst>
      <p:ext uri="{BB962C8B-B14F-4D97-AF65-F5344CB8AC3E}">
        <p14:creationId xmlns:p14="http://schemas.microsoft.com/office/powerpoint/2010/main" val="57111642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73</TotalTime>
  <Words>66</Words>
  <Application>Microsoft Office PowerPoint</Application>
  <PresentationFormat>Custom</PresentationFormat>
  <Paragraphs>13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Retrospect</vt:lpstr>
      <vt:lpstr>PATENTS</vt:lpstr>
      <vt:lpstr>What is a Patent?</vt:lpstr>
      <vt:lpstr>CRITERIA FOR PATENTING</vt:lpstr>
      <vt:lpstr>Three Criteria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PATENTS</dc:title>
  <dc:creator>Dana Nasser</dc:creator>
  <cp:lastModifiedBy>nasser_dana</cp:lastModifiedBy>
  <cp:revision>5</cp:revision>
  <dcterms:created xsi:type="dcterms:W3CDTF">2017-03-19T22:38:39Z</dcterms:created>
  <dcterms:modified xsi:type="dcterms:W3CDTF">2017-03-20T18:02:16Z</dcterms:modified>
</cp:coreProperties>
</file>